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4" autoAdjust="0"/>
    <p:restoredTop sz="94698" autoAdjust="0"/>
  </p:normalViewPr>
  <p:slideViewPr>
    <p:cSldViewPr snapToGrid="0" snapToObjects="1">
      <p:cViewPr varScale="1">
        <p:scale>
          <a:sx n="114" d="100"/>
          <a:sy n="114" d="100"/>
        </p:scale>
        <p:origin x="-155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9DC6-577F-1645-99AC-2CB9DE230C5E}" type="datetimeFigureOut">
              <a:rPr lang="en-US" smtClean="0"/>
              <a:t>7/29/11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CB3A-D155-A34C-8CC0-4C06B7DE2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43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9DC6-577F-1645-99AC-2CB9DE230C5E}" type="datetimeFigureOut">
              <a:rPr lang="en-US" smtClean="0"/>
              <a:t>7/29/11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CB3A-D155-A34C-8CC0-4C06B7DE2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49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9DC6-577F-1645-99AC-2CB9DE230C5E}" type="datetimeFigureOut">
              <a:rPr lang="en-US" smtClean="0"/>
              <a:t>7/29/11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CB3A-D155-A34C-8CC0-4C06B7DE2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8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9DC6-577F-1645-99AC-2CB9DE230C5E}" type="datetimeFigureOut">
              <a:rPr lang="en-US" smtClean="0"/>
              <a:t>7/29/11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CB3A-D155-A34C-8CC0-4C06B7DE2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57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9DC6-577F-1645-99AC-2CB9DE230C5E}" type="datetimeFigureOut">
              <a:rPr lang="en-US" smtClean="0"/>
              <a:t>7/29/11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CB3A-D155-A34C-8CC0-4C06B7DE2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74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9DC6-577F-1645-99AC-2CB9DE230C5E}" type="datetimeFigureOut">
              <a:rPr lang="en-US" smtClean="0"/>
              <a:t>7/29/11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CB3A-D155-A34C-8CC0-4C06B7DE2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26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9DC6-577F-1645-99AC-2CB9DE230C5E}" type="datetimeFigureOut">
              <a:rPr lang="en-US" smtClean="0"/>
              <a:t>7/29/11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CB3A-D155-A34C-8CC0-4C06B7DE2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85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9DC6-577F-1645-99AC-2CB9DE230C5E}" type="datetimeFigureOut">
              <a:rPr lang="en-US" smtClean="0"/>
              <a:t>7/29/11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CB3A-D155-A34C-8CC0-4C06B7DE2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4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9DC6-577F-1645-99AC-2CB9DE230C5E}" type="datetimeFigureOut">
              <a:rPr lang="en-US" smtClean="0"/>
              <a:t>7/29/11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CB3A-D155-A34C-8CC0-4C06B7DE2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9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9DC6-577F-1645-99AC-2CB9DE230C5E}" type="datetimeFigureOut">
              <a:rPr lang="en-US" smtClean="0"/>
              <a:t>7/29/11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CB3A-D155-A34C-8CC0-4C06B7DE2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6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A9DC6-577F-1645-99AC-2CB9DE230C5E}" type="datetimeFigureOut">
              <a:rPr lang="en-US" smtClean="0"/>
              <a:t>7/29/11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CB3A-D155-A34C-8CC0-4C06B7DE2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A9DC6-577F-1645-99AC-2CB9DE230C5E}" type="datetimeFigureOut">
              <a:rPr lang="en-US" smtClean="0"/>
              <a:t>7/29/11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BCB3A-D155-A34C-8CC0-4C06B7DE2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08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54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463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7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52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7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77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431800"/>
            <a:ext cx="8997696" cy="598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31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7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499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54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98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419100"/>
            <a:ext cx="8997696" cy="599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8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419100"/>
            <a:ext cx="8997696" cy="599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83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54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72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431800"/>
            <a:ext cx="8997696" cy="599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19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66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0" y="0"/>
            <a:ext cx="3856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9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05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9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768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s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00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Macintosh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Kingston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Barnet</dc:creator>
  <cp:lastModifiedBy>Susan Barnet</cp:lastModifiedBy>
  <cp:revision>2</cp:revision>
  <dcterms:created xsi:type="dcterms:W3CDTF">2011-07-29T10:58:50Z</dcterms:created>
  <dcterms:modified xsi:type="dcterms:W3CDTF">2011-07-29T11:10:49Z</dcterms:modified>
</cp:coreProperties>
</file>